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873454"/>
            <a:ext cx="825246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SecureComponentManager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2348389" y="4039910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SecureComponentManager is a powerful cybersecurity tool designed to protect your systems and data from threats. Discover how it can revolutionize your security measures.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348389" y="5000625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                                                                                                        ~Team Nothing</a:t>
            </a:r>
            <a:endParaRPr lang="en-US" sz="1750" dirty="0"/>
          </a:p>
        </p:txBody>
      </p:sp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4287083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SecureComponentManager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60090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Sophisticated software solution which ensures the security of an organization's infrastructure by overseeing the monitoring, and protecting the software components.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937623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Overview of the Tool and Its Purpose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365962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SecureComponentManager offers a comprehensive approach to security management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excels in integrating with various security tools and protocols, providing a centralized hub for managing and coordinating different security mechanisms.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558105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can handle a large number of components and adapt to evolving security needs, making it suitable for both small businesses and large enterprises.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759500"/>
            <a:ext cx="5181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Suggestive Interface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596" y="1898213"/>
            <a:ext cx="7760970" cy="461117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6759297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simplifies the overall security architecture and reduces the complexity of maintaining multiple, disparate security tools.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299930"/>
            <a:ext cx="8412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Implementation of Code Samples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438644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b="1" i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USB Code Sample: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389" y="4043958"/>
            <a:ext cx="9933503" cy="12803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574268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Here is the sample code Batch File for the USB component.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46827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Features and Benefits of Using SecureComponentManager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301365"/>
            <a:ext cx="3163014" cy="3459837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8301" y="3551277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Threat Protection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4378881"/>
            <a:ext cx="266319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Mitigate even the most sophisticated cyber threats with SecureComponent Manager’s state-of-the-art technology.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301365"/>
            <a:ext cx="3163014" cy="3459837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83486" y="3551277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Monitoring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83486" y="4378881"/>
            <a:ext cx="266319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Constantly monitor your systems and network for any suspicious activities, providing you with real-time alerts and notifications.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301365"/>
            <a:ext cx="3163014" cy="3459837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68671" y="3551277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User-Friendly Interface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68671" y="4378881"/>
            <a:ext cx="266319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Enjoy a user-friendly interface that streamlines your security operations and enables effortless management of your security systems.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324552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4273153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SecureComponentManager is a multifaceted solution that is purpose-built for overseeing and managing the security of software components in a comprehensive, integrated, and customizable manner.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2023-12-21T12:33:25Z</dcterms:created>
  <dcterms:modified xsi:type="dcterms:W3CDTF">2023-12-21T12:33:25Z</dcterms:modified>
</cp:coreProperties>
</file>